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7"/>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302" r:id="rId56"/>
    <p:sldId id="406" r:id="rId57"/>
    <p:sldId id="300" r:id="rId58"/>
    <p:sldId id="405" r:id="rId59"/>
    <p:sldId id="403" r:id="rId60"/>
    <p:sldId id="389" r:id="rId61"/>
    <p:sldId id="407" r:id="rId62"/>
    <p:sldId id="392" r:id="rId63"/>
    <p:sldId id="404" r:id="rId64"/>
    <p:sldId id="398" r:id="rId65"/>
    <p:sldId id="399" r:id="rId66"/>
    <p:sldId id="393" r:id="rId67"/>
    <p:sldId id="394" r:id="rId68"/>
    <p:sldId id="396" r:id="rId69"/>
    <p:sldId id="408" r:id="rId70"/>
    <p:sldId id="297" r:id="rId71"/>
    <p:sldId id="304" r:id="rId72"/>
    <p:sldId id="303" r:id="rId73"/>
    <p:sldId id="305" r:id="rId74"/>
    <p:sldId id="390" r:id="rId75"/>
    <p:sldId id="400" r:id="rId76"/>
  </p:sldIdLst>
  <p:sldSz cx="18288000" cy="10287000"/>
  <p:notesSz cx="6858000" cy="9144000"/>
  <p:embeddedFontLs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
      <p:font typeface="Gidole" panose="02000503000000000000" pitchFamily="50" charset="0"/>
      <p:regular r:id="rId86"/>
    </p:embeddedFont>
    <p:embeddedFont>
      <p:font typeface="League Spartan" panose="020B0604020202020204" charset="0"/>
      <p:regular r:id="rId87"/>
    </p:embeddedFont>
    <p:embeddedFont>
      <p:font typeface="Open Sans Extra Bold" panose="020B0604020202020204" charset="0"/>
      <p:regular r:id="rId88"/>
    </p:embeddedFont>
    <p:embeddedFont>
      <p:font typeface="Roboto" panose="02000000000000000000" pitchFamily="2" charset="0"/>
      <p:regular r:id="rId89"/>
      <p:bold r:id="rId90"/>
    </p:embeddedFont>
    <p:embeddedFont>
      <p:font typeface="Roboto Mono" pitchFamily="2"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302"/>
            <p14:sldId id="406"/>
            <p14:sldId id="300"/>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38" d="100"/>
          <a:sy n="38" d="100"/>
        </p:scale>
        <p:origin x="1044" y="5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870776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hyperlink" Target="https://github.com/gadenbuie/tidyexplain#mutating-join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github.com/gadenbuie/tidyexplain#mutating-join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hyperlink" Target="https://github.com/gadenbuie/tidyexplain#mutating-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POWER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31D7F439-F00C-41E8-ADC8-605BD7A0F809}"/>
              </a:ext>
            </a:extLst>
          </p:cNvPr>
          <p:cNvPicPr>
            <a:picLocks noChangeAspect="1"/>
          </p:cNvPicPr>
          <p:nvPr/>
        </p:nvPicPr>
        <p:blipFill>
          <a:blip r:embed="rId5"/>
          <a:stretch>
            <a:fillRect/>
          </a:stretch>
        </p:blipFill>
        <p:spPr>
          <a:xfrm>
            <a:off x="5180006" y="423172"/>
            <a:ext cx="7925487" cy="7925487"/>
          </a:xfrm>
          <a:prstGeom prst="rect">
            <a:avLst/>
          </a:prstGeom>
        </p:spPr>
      </p:pic>
    </p:spTree>
    <p:extLst>
      <p:ext uri="{BB962C8B-B14F-4D97-AF65-F5344CB8AC3E}">
        <p14:creationId xmlns:p14="http://schemas.microsoft.com/office/powerpoint/2010/main" val="2010687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11" name="Picture 10">
            <a:extLst>
              <a:ext uri="{FF2B5EF4-FFF2-40B4-BE49-F238E27FC236}">
                <a16:creationId xmlns:a16="http://schemas.microsoft.com/office/drawing/2014/main" id="{5C30DE52-4998-4484-B624-6CDB2E38A832}"/>
              </a:ext>
            </a:extLst>
          </p:cNvPr>
          <p:cNvPicPr>
            <a:picLocks noChangeAspect="1"/>
          </p:cNvPicPr>
          <p:nvPr/>
        </p:nvPicPr>
        <p:blipFill>
          <a:blip r:embed="rId5"/>
          <a:stretch>
            <a:fillRect/>
          </a:stretch>
        </p:blipFill>
        <p:spPr>
          <a:xfrm>
            <a:off x="5398293" y="223887"/>
            <a:ext cx="8230313" cy="8230313"/>
          </a:xfrm>
          <a:prstGeom prst="rect">
            <a:avLst/>
          </a:prstGeom>
        </p:spPr>
      </p:pic>
    </p:spTree>
    <p:extLst>
      <p:ext uri="{BB962C8B-B14F-4D97-AF65-F5344CB8AC3E}">
        <p14:creationId xmlns:p14="http://schemas.microsoft.com/office/powerpoint/2010/main" val="1514342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4335</Words>
  <Application>Microsoft Office PowerPoint</Application>
  <PresentationFormat>Custom</PresentationFormat>
  <Paragraphs>435</Paragraphs>
  <Slides>75</Slides>
  <Notes>69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League Spartan Italics</vt:lpstr>
      <vt:lpstr>Roboto Mono</vt:lpstr>
      <vt:lpstr>Open Sans Extra Bold</vt:lpstr>
      <vt:lpstr>League Spartan</vt:lpstr>
      <vt:lpstr>League Spartan Bold</vt:lpstr>
      <vt:lpstr>Roboto</vt:lpstr>
      <vt:lpstr>Consolas</vt:lpstr>
      <vt:lpstr>Gidole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107</cp:revision>
  <dcterms:created xsi:type="dcterms:W3CDTF">2006-08-16T00:00:00Z</dcterms:created>
  <dcterms:modified xsi:type="dcterms:W3CDTF">2020-02-29T16:45:07Z</dcterms:modified>
  <dc:identifier>DADurESpNu8</dc:identifier>
</cp:coreProperties>
</file>